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fcceb8ce1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9c345120d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>
  <p:cSld name="Titel und vertikaler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>
  <p:cSld name="Vertikaler Titel u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indent="-228600" lvl="4" marL="2286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7973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indent="-4064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indent="-37973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indent="-37973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indent="-379729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>
  <p:cSld name="Vergleich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>
  <p:cSld name="Inhalt mit Beschrift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1320" lvl="0" marL="4572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indent="-431800" lvl="1" marL="914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indent="-401319" lvl="2" marL="13716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indent="-401319" lvl="3" marL="1828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indent="-401320" lvl="4" marL="22860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>
  <p:cSld name="Bild mit Beschriftung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7345" lvl="0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344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344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345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7345" lvl="5" marL="2743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7345" lvl="6" marL="3200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7345" lvl="7" marL="3657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7345" lvl="8" marL="4114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igve.haug@math.unibe.ch" TargetMode="External"/><Relationship Id="rId4" Type="http://schemas.openxmlformats.org/officeDocument/2006/relationships/hyperlink" Target="mailto:sigve.haug@math.unibe.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jez9dbbhqdY9tPtCkOjwEUhsHDZC61urUjNHIDL3Jyk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phinx-doc.org/en/master/" TargetMode="External"/><Relationship Id="rId4" Type="http://schemas.openxmlformats.org/officeDocument/2006/relationships/hyperlink" Target="https://readthedocs.org/" TargetMode="External"/><Relationship Id="rId5" Type="http://schemas.openxmlformats.org/officeDocument/2006/relationships/hyperlink" Target="https://coderefinery.github.io/documentation/sphinx/#group-exercise-build-sphinx-documentation-using-markdow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refinery.github.io/document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PWCtoVt1CJ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Module 4</a:t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b="1" lang="en-US" sz="2800">
                <a:solidFill>
                  <a:srgbClr val="333333"/>
                </a:solidFill>
              </a:rPr>
              <a:t>, </a:t>
            </a: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b="0" i="0" lang="en-US" sz="2200" u="sng" cap="none" strike="noStrik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sigve.haug@unibe.ch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t/>
            </a:r>
            <a:endParaRPr b="0" i="0" sz="2200" u="sng" cap="none" strike="noStrik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800"/>
              <a:t>3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1800"/>
              <a:t>10-20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</a:t>
            </a:r>
            <a:r>
              <a:rPr lang="en-US" sz="2300"/>
              <a:t>other stuff should be FAIR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</a:t>
            </a:r>
            <a:r>
              <a:rPr lang="en-US" sz="2300"/>
              <a:t> 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2023-10-20 </a:t>
            </a:r>
            <a:r>
              <a:rPr lang="en-US" sz="1900">
                <a:solidFill>
                  <a:schemeClr val="dk1"/>
                </a:solidFill>
              </a:rPr>
              <a:t>Best practices and Documentation (half day - today)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2023-10-27 </a:t>
            </a:r>
            <a:r>
              <a:rPr lang="en-US" sz="1900">
                <a:solidFill>
                  <a:schemeClr val="dk1"/>
                </a:solidFill>
              </a:rPr>
              <a:t>Cyber Security (full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2023-11-03 Git 1 (half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2023-11-10 Git 2 (half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2023-11-17 FOSS (half day)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2022-11-30 Deadline for module project (github repo)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Some Best Practices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</a:t>
            </a:r>
            <a:r>
              <a:rPr lang="en-US" sz="2300"/>
              <a:t>considers</a:t>
            </a:r>
            <a:r>
              <a:rPr lang="en-US" sz="2300"/>
              <a:t> and presents 1 slide on best practices on their pipeline number 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 (2 slides) (starts at 10:00)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 (11:00-12:00)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</a:t>
            </a:r>
            <a:r>
              <a:rPr lang="en-US" sz="1900">
                <a:solidFill>
                  <a:srgbClr val="242424"/>
                </a:solidFill>
              </a:rPr>
              <a:t>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12:00 - 12:20 Q&amp;A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The Emergence of the Bug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